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3" d="100"/>
          <a:sy n="93" d="100"/>
        </p:scale>
        <p:origin x="21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3389AF-C7C5-415C-D069-161310487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9063193-1570-A500-5405-936BE7099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02B01B-FC7D-BC5A-36AF-3259686AB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BAD39A-E671-E198-2CB9-3A0AE8767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2FEC42-432B-D2C2-0655-59E4E27F4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34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4694C-F120-90C0-1E31-05D2CB83E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A385D5F-8FA2-4E44-9A79-E379E3B5D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F9252D-C933-9DDA-C63F-91C4D922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46394E-0793-4D53-9F73-C11C41B19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CF374C-BA2A-9A92-23BD-50AB2A920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35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08EB84C-8B58-C46C-CBF8-5EECA3CA49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0A9E376-748E-48F6-9A47-D588138EE7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36BF0A-7F4F-F929-42DC-D35E131D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A3D825-9E20-18D2-D994-DBE29F30F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A67D11-F6FA-3934-3893-AA0C2678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829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3823F3-53A1-79F3-FF48-C42B08CE5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3CDAD7-6DEF-D463-6EB7-C28CBC1F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1E6F8A-7A83-0CE4-8668-55BEB0420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8762F2-FB57-6D87-A397-E14B82707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A3AEB2-B85C-8153-5DED-F2BAF3567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8370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F5A352-6413-4DDE-4483-BC8DA172A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05A384-7E6C-4159-5EC0-7A952B5EF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C809F1-7F38-FF43-7FB8-97C84DF8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A557D3-C855-8670-9A2F-E68DAF7EB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9668BF-4EB7-81BA-46A3-073150A2A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20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A84C01-5068-A323-B355-7CF8ACF8E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D03D18-75DC-2577-8194-DB8C6A945B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E3BC2D-7876-14B6-C153-835B62BD8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840B27-8EDD-A70C-3A85-ACB306BDC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EF8424-2ACF-4141-506F-6E73441CB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F93D31-7EB4-4FB4-4C3E-35B9F184D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82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6B825F-381E-3B40-8F2C-355B99632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3BE088-8080-F5EF-223D-1022443FD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16806F-1A8B-159C-88B2-84D4C0CAF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58E5E00-7F63-06EB-ACDF-3988AA4DC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249F3D-69A0-80DE-D3E9-609247C96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46DC7AC-2463-4556-9349-2DFB038E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2246F09-7316-189A-1419-2A77CB39A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8B8B616-176A-77DE-73BE-B18DA1B8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33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F50774-E3E7-7964-0589-020E1E0AE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686580E-7C82-A601-3B2D-6B6BA5026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F14769C-4DB8-9DCA-F34F-6B627F841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7DECA8-54BC-5248-EDC4-5D57F2609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59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5F924B9-8F98-3B6A-946A-0FD73CAB2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94894E8-42E6-7226-B194-FCA4F926D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53CE357-76C5-9775-CA4F-07D61CCCE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95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065E32-0944-E967-FAA0-9C1B4ED40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3063D2-7E75-64A1-EDEC-DD8251C7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04BF1B0-04F4-EDA5-6126-A457C68E8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5CCDFD-CB05-5232-FDA2-E75494FD3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75F72AB-F369-0CBA-2214-EF625D9BB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942093-4F79-FDA2-50AA-E5FC04936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66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1A9924-106E-C19F-0B87-924C2DEBB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4168F44-6045-D3B0-C5A3-8913B4B2C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EE630D-A0D8-81B8-4230-A565B3108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6DB139-C7FB-A293-C4E5-EE2D18DE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DAB99DC-B774-85E4-89E7-17BF094F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79C3C8-F6BC-C718-FAAB-2D2AD2A0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0089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F8B6BCB-59A4-2BFF-427B-0182F600B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A442209-1B03-CFE5-28CA-BD61F4E39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01DA24-0027-10A5-19F8-547E814E3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871A-B31C-4736-8B0B-4DF05F1C9EFC}" type="datetimeFigureOut">
              <a:rPr lang="it-IT" smtClean="0"/>
              <a:t>15/05/2025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62E721-D6C1-C372-8E76-61784B165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CD4207-B834-11E1-BE4A-F642EDAD5B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25A25-90A2-45A4-A42B-516F5E1D7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76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6A99750-ED9D-11E6-3FF0-1DD9490FC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098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CORRIZZATO</dc:creator>
  <cp:lastModifiedBy>ANNA CORRIZZATO</cp:lastModifiedBy>
  <cp:revision>1</cp:revision>
  <dcterms:created xsi:type="dcterms:W3CDTF">2025-05-15T17:11:29Z</dcterms:created>
  <dcterms:modified xsi:type="dcterms:W3CDTF">2025-05-15T17:11:58Z</dcterms:modified>
</cp:coreProperties>
</file>